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sldIdLst>
    <p:sldId id="256" r:id="rId2"/>
    <p:sldId id="269" r:id="rId3"/>
    <p:sldId id="270" r:id="rId4"/>
    <p:sldId id="274" r:id="rId5"/>
    <p:sldId id="273" r:id="rId6"/>
    <p:sldId id="275" r:id="rId7"/>
    <p:sldId id="257" r:id="rId8"/>
    <p:sldId id="276" r:id="rId9"/>
    <p:sldId id="277" r:id="rId10"/>
    <p:sldId id="264" r:id="rId11"/>
    <p:sldId id="261" r:id="rId12"/>
    <p:sldId id="262"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2915B-21E0-4637-8DA8-AC529A535FBD}" type="doc">
      <dgm:prSet loTypeId="urn:microsoft.com/office/officeart/2005/8/layout/hProcess11" loCatId="process" qsTypeId="urn:microsoft.com/office/officeart/2005/8/quickstyle/simple1" qsCatId="simple" csTypeId="urn:microsoft.com/office/officeart/2005/8/colors/accent1_2" csCatId="accent1" phldr="1"/>
      <dgm:spPr/>
    </dgm:pt>
    <dgm:pt modelId="{05558AF5-F27D-42EE-AF10-F31DE74C357A}">
      <dgm:prSet phldrT="[Text]" custT="1"/>
      <dgm:spPr/>
      <dgm:t>
        <a:bodyPr/>
        <a:lstStyle/>
        <a:p>
          <a:pPr>
            <a:spcAft>
              <a:spcPts val="400"/>
            </a:spcAft>
          </a:pPr>
          <a:r>
            <a:rPr lang="en-US" sz="900" b="1" dirty="0">
              <a:solidFill>
                <a:srgbClr val="565656"/>
              </a:solidFill>
              <a:latin typeface="+mj-lt"/>
            </a:rPr>
            <a:t>December 16, 2015</a:t>
          </a:r>
        </a:p>
        <a:p>
          <a:pPr>
            <a:spcAft>
              <a:spcPts val="400"/>
            </a:spcAft>
          </a:pPr>
          <a:r>
            <a:rPr lang="en-US" sz="900" b="1" dirty="0">
              <a:solidFill>
                <a:srgbClr val="565656"/>
              </a:solidFill>
            </a:rPr>
            <a:t>Final published</a:t>
          </a:r>
        </a:p>
      </dgm:t>
    </dgm:pt>
    <dgm:pt modelId="{FEC56DF5-1933-4BD7-9672-489B85B2C8BF}" type="parTrans" cxnId="{8B62E30B-2981-4BB6-A304-3AE76DA608C9}">
      <dgm:prSet/>
      <dgm:spPr/>
      <dgm:t>
        <a:bodyPr/>
        <a:lstStyle/>
        <a:p>
          <a:endParaRPr lang="en-US"/>
        </a:p>
      </dgm:t>
    </dgm:pt>
    <dgm:pt modelId="{2B3228A7-0FBF-418D-8DED-543664085473}" type="sibTrans" cxnId="{8B62E30B-2981-4BB6-A304-3AE76DA608C9}">
      <dgm:prSet/>
      <dgm:spPr/>
      <dgm:t>
        <a:bodyPr/>
        <a:lstStyle/>
        <a:p>
          <a:endParaRPr lang="en-US"/>
        </a:p>
      </dgm:t>
    </dgm:pt>
    <dgm:pt modelId="{0142A28D-ABCB-4B3D-A695-4FA0B58A8CB4}">
      <dgm:prSet phldrT="[Text]" custT="1"/>
      <dgm:spPr/>
      <dgm:t>
        <a:bodyPr/>
        <a:lstStyle/>
        <a:p>
          <a:r>
            <a:rPr lang="en-US" sz="900" b="1" dirty="0">
              <a:solidFill>
                <a:srgbClr val="565656"/>
              </a:solidFill>
            </a:rPr>
            <a:t>January 16, 2016</a:t>
          </a:r>
        </a:p>
        <a:p>
          <a:r>
            <a:rPr lang="en-US" sz="900" b="1" dirty="0">
              <a:solidFill>
                <a:srgbClr val="565656"/>
              </a:solidFill>
            </a:rPr>
            <a:t> Effective date</a:t>
          </a:r>
        </a:p>
      </dgm:t>
    </dgm:pt>
    <dgm:pt modelId="{488C26DF-BF8C-4C5F-AF3D-B8A9C31908B7}" type="parTrans" cxnId="{72CFA2DE-49AA-4159-BBFB-1604CB024186}">
      <dgm:prSet/>
      <dgm:spPr/>
      <dgm:t>
        <a:bodyPr/>
        <a:lstStyle/>
        <a:p>
          <a:endParaRPr lang="en-US"/>
        </a:p>
      </dgm:t>
    </dgm:pt>
    <dgm:pt modelId="{A0916896-4B9E-4F90-9B14-7E897E0D39D8}" type="sibTrans" cxnId="{72CFA2DE-49AA-4159-BBFB-1604CB024186}">
      <dgm:prSet/>
      <dgm:spPr/>
      <dgm:t>
        <a:bodyPr/>
        <a:lstStyle/>
        <a:p>
          <a:endParaRPr lang="en-US"/>
        </a:p>
      </dgm:t>
    </dgm:pt>
    <dgm:pt modelId="{4F26AA6F-EE9E-469B-85DA-C69685495493}">
      <dgm:prSet phldrT="[Text]" custT="1"/>
      <dgm:spPr/>
      <dgm:t>
        <a:bodyPr/>
        <a:lstStyle/>
        <a:p>
          <a:pPr>
            <a:spcAft>
              <a:spcPts val="400"/>
            </a:spcAft>
          </a:pPr>
          <a:r>
            <a:rPr lang="en-US" sz="900" b="1" dirty="0">
              <a:solidFill>
                <a:srgbClr val="565656"/>
              </a:solidFill>
            </a:rPr>
            <a:t>December 2017</a:t>
          </a:r>
        </a:p>
        <a:p>
          <a:pPr>
            <a:spcAft>
              <a:spcPts val="400"/>
            </a:spcAft>
          </a:pPr>
          <a:r>
            <a:rPr lang="en-US" sz="900" b="1" dirty="0">
              <a:solidFill>
                <a:srgbClr val="565656"/>
              </a:solidFill>
            </a:rPr>
            <a:t> Compliance date</a:t>
          </a:r>
        </a:p>
      </dgm:t>
    </dgm:pt>
    <dgm:pt modelId="{8B5E1496-D044-4C4D-B858-32BA459FE71D}" type="parTrans" cxnId="{A68D8352-A2B2-4223-B2A4-47ED6917DA8B}">
      <dgm:prSet/>
      <dgm:spPr/>
      <dgm:t>
        <a:bodyPr/>
        <a:lstStyle/>
        <a:p>
          <a:endParaRPr lang="en-US"/>
        </a:p>
      </dgm:t>
    </dgm:pt>
    <dgm:pt modelId="{1F242EE2-B0E6-419B-B19D-068527C67902}" type="sibTrans" cxnId="{A68D8352-A2B2-4223-B2A4-47ED6917DA8B}">
      <dgm:prSet/>
      <dgm:spPr/>
      <dgm:t>
        <a:bodyPr/>
        <a:lstStyle/>
        <a:p>
          <a:endParaRPr lang="en-US"/>
        </a:p>
      </dgm:t>
    </dgm:pt>
    <dgm:pt modelId="{E1E42049-16B5-45E3-9775-35244C83BA7A}">
      <dgm:prSet phldrT="[Text]" custT="1"/>
      <dgm:spPr/>
      <dgm:t>
        <a:bodyPr/>
        <a:lstStyle/>
        <a:p>
          <a:pPr algn="ctr"/>
          <a:r>
            <a:rPr lang="en-US" sz="900" b="1" dirty="0">
              <a:solidFill>
                <a:srgbClr val="565656"/>
              </a:solidFill>
            </a:rPr>
            <a:t>December 2019 </a:t>
          </a:r>
        </a:p>
        <a:p>
          <a:pPr algn="ctr"/>
          <a:r>
            <a:rPr lang="en-US" sz="900" b="1" dirty="0">
              <a:solidFill>
                <a:srgbClr val="565656"/>
              </a:solidFill>
            </a:rPr>
            <a:t>Last date to be able to use AOBRD</a:t>
          </a:r>
        </a:p>
      </dgm:t>
    </dgm:pt>
    <dgm:pt modelId="{B3333E44-3CC9-47A8-A42E-95A49122DB1B}" type="parTrans" cxnId="{1B4BFC56-9567-4BF7-B486-E43CD44CCEDC}">
      <dgm:prSet/>
      <dgm:spPr/>
      <dgm:t>
        <a:bodyPr/>
        <a:lstStyle/>
        <a:p>
          <a:endParaRPr lang="en-US"/>
        </a:p>
      </dgm:t>
    </dgm:pt>
    <dgm:pt modelId="{AF4D4FE0-3CA4-47EE-BF15-D043610B188E}" type="sibTrans" cxnId="{1B4BFC56-9567-4BF7-B486-E43CD44CCEDC}">
      <dgm:prSet/>
      <dgm:spPr/>
      <dgm:t>
        <a:bodyPr/>
        <a:lstStyle/>
        <a:p>
          <a:endParaRPr lang="en-US"/>
        </a:p>
      </dgm:t>
    </dgm:pt>
    <dgm:pt modelId="{B2EA4545-358B-4188-984B-83AE5A4C0D0F}" type="pres">
      <dgm:prSet presAssocID="{7942915B-21E0-4637-8DA8-AC529A535FBD}" presName="Name0" presStyleCnt="0">
        <dgm:presLayoutVars>
          <dgm:dir/>
          <dgm:resizeHandles val="exact"/>
        </dgm:presLayoutVars>
      </dgm:prSet>
      <dgm:spPr/>
    </dgm:pt>
    <dgm:pt modelId="{EF0FB3A3-EBD3-40BD-9C6C-CC2C6BADA7E1}" type="pres">
      <dgm:prSet presAssocID="{7942915B-21E0-4637-8DA8-AC529A535FBD}" presName="arrow" presStyleLbl="bgShp" presStyleIdx="0" presStyleCnt="1" custScaleY="69873" custLinFactNeighborX="8590"/>
      <dgm:spPr>
        <a:solidFill>
          <a:srgbClr val="92D050"/>
        </a:solidFill>
      </dgm:spPr>
    </dgm:pt>
    <dgm:pt modelId="{6C467AFF-578A-4203-8137-61434750032F}" type="pres">
      <dgm:prSet presAssocID="{7942915B-21E0-4637-8DA8-AC529A535FBD}" presName="points" presStyleCnt="0"/>
      <dgm:spPr/>
    </dgm:pt>
    <dgm:pt modelId="{78BA9989-AD12-4EB9-8E4B-6C047C08079E}" type="pres">
      <dgm:prSet presAssocID="{05558AF5-F27D-42EE-AF10-F31DE74C357A}" presName="compositeA" presStyleCnt="0"/>
      <dgm:spPr/>
    </dgm:pt>
    <dgm:pt modelId="{BC5D1297-9AA1-4B93-9804-7BC55B3B5FF2}" type="pres">
      <dgm:prSet presAssocID="{05558AF5-F27D-42EE-AF10-F31DE74C357A}" presName="textA" presStyleLbl="revTx" presStyleIdx="0" presStyleCnt="4">
        <dgm:presLayoutVars>
          <dgm:bulletEnabled val="1"/>
        </dgm:presLayoutVars>
      </dgm:prSet>
      <dgm:spPr/>
    </dgm:pt>
    <dgm:pt modelId="{84FA787B-943D-4648-A0E0-077DF95F033C}" type="pres">
      <dgm:prSet presAssocID="{05558AF5-F27D-42EE-AF10-F31DE74C357A}" presName="circleA" presStyleLbl="node1" presStyleIdx="0" presStyleCnt="4"/>
      <dgm:spPr/>
    </dgm:pt>
    <dgm:pt modelId="{92CA0D96-CBD9-46CF-B81A-DEACE47B9908}" type="pres">
      <dgm:prSet presAssocID="{05558AF5-F27D-42EE-AF10-F31DE74C357A}" presName="spaceA" presStyleCnt="0"/>
      <dgm:spPr/>
    </dgm:pt>
    <dgm:pt modelId="{AB9756EA-878F-45CE-8E28-B53BBD4A23D7}" type="pres">
      <dgm:prSet presAssocID="{2B3228A7-0FBF-418D-8DED-543664085473}" presName="space" presStyleCnt="0"/>
      <dgm:spPr/>
    </dgm:pt>
    <dgm:pt modelId="{BC63D049-5153-49C0-A2EE-6D0E183E7415}" type="pres">
      <dgm:prSet presAssocID="{0142A28D-ABCB-4B3D-A695-4FA0B58A8CB4}" presName="compositeB" presStyleCnt="0"/>
      <dgm:spPr/>
    </dgm:pt>
    <dgm:pt modelId="{A0D3B8AB-8144-4B66-B7FD-E8F55F0F3DCB}" type="pres">
      <dgm:prSet presAssocID="{0142A28D-ABCB-4B3D-A695-4FA0B58A8CB4}" presName="textB" presStyleLbl="revTx" presStyleIdx="1" presStyleCnt="4">
        <dgm:presLayoutVars>
          <dgm:bulletEnabled val="1"/>
        </dgm:presLayoutVars>
      </dgm:prSet>
      <dgm:spPr/>
    </dgm:pt>
    <dgm:pt modelId="{4B5021CD-2404-4480-9BFE-DF29D0D5D40F}" type="pres">
      <dgm:prSet presAssocID="{0142A28D-ABCB-4B3D-A695-4FA0B58A8CB4}" presName="circleB" presStyleLbl="node1" presStyleIdx="1" presStyleCnt="4"/>
      <dgm:spPr/>
    </dgm:pt>
    <dgm:pt modelId="{AEA7C395-B685-432C-B647-158DF5B06146}" type="pres">
      <dgm:prSet presAssocID="{0142A28D-ABCB-4B3D-A695-4FA0B58A8CB4}" presName="spaceB" presStyleCnt="0"/>
      <dgm:spPr/>
    </dgm:pt>
    <dgm:pt modelId="{AE6DE035-D133-4EB2-85D1-26FD50E6A2FF}" type="pres">
      <dgm:prSet presAssocID="{A0916896-4B9E-4F90-9B14-7E897E0D39D8}" presName="space" presStyleCnt="0"/>
      <dgm:spPr/>
    </dgm:pt>
    <dgm:pt modelId="{CDAD82EF-4CCF-46F2-A345-9F43B4392268}" type="pres">
      <dgm:prSet presAssocID="{4F26AA6F-EE9E-469B-85DA-C69685495493}" presName="compositeA" presStyleCnt="0"/>
      <dgm:spPr/>
    </dgm:pt>
    <dgm:pt modelId="{30844A54-039F-45FE-817E-4492216DA507}" type="pres">
      <dgm:prSet presAssocID="{4F26AA6F-EE9E-469B-85DA-C69685495493}" presName="textA" presStyleLbl="revTx" presStyleIdx="2" presStyleCnt="4">
        <dgm:presLayoutVars>
          <dgm:bulletEnabled val="1"/>
        </dgm:presLayoutVars>
      </dgm:prSet>
      <dgm:spPr/>
    </dgm:pt>
    <dgm:pt modelId="{DB8A9BED-6C1A-4416-9B59-F170182A0A41}" type="pres">
      <dgm:prSet presAssocID="{4F26AA6F-EE9E-469B-85DA-C69685495493}" presName="circleA" presStyleLbl="node1" presStyleIdx="2" presStyleCnt="4"/>
      <dgm:spPr/>
    </dgm:pt>
    <dgm:pt modelId="{905F6CE2-57BC-425C-9EF2-FEC11EF28987}" type="pres">
      <dgm:prSet presAssocID="{4F26AA6F-EE9E-469B-85DA-C69685495493}" presName="spaceA" presStyleCnt="0"/>
      <dgm:spPr/>
    </dgm:pt>
    <dgm:pt modelId="{676DDDBE-C07E-48B6-B169-9D2A463B6E46}" type="pres">
      <dgm:prSet presAssocID="{1F242EE2-B0E6-419B-B19D-068527C67902}" presName="space" presStyleCnt="0"/>
      <dgm:spPr/>
    </dgm:pt>
    <dgm:pt modelId="{D96D13F7-073D-4EC1-BE1D-7AC44183C9B4}" type="pres">
      <dgm:prSet presAssocID="{E1E42049-16B5-45E3-9775-35244C83BA7A}" presName="compositeB" presStyleCnt="0"/>
      <dgm:spPr/>
    </dgm:pt>
    <dgm:pt modelId="{195772C9-DE4D-4191-AFBE-F8E165ED4401}" type="pres">
      <dgm:prSet presAssocID="{E1E42049-16B5-45E3-9775-35244C83BA7A}" presName="textB" presStyleLbl="revTx" presStyleIdx="3" presStyleCnt="4">
        <dgm:presLayoutVars>
          <dgm:bulletEnabled val="1"/>
        </dgm:presLayoutVars>
      </dgm:prSet>
      <dgm:spPr/>
    </dgm:pt>
    <dgm:pt modelId="{AAA29874-6500-4C05-AD77-E9796AE58D55}" type="pres">
      <dgm:prSet presAssocID="{E1E42049-16B5-45E3-9775-35244C83BA7A}" presName="circleB" presStyleLbl="node1" presStyleIdx="3" presStyleCnt="4"/>
      <dgm:spPr/>
    </dgm:pt>
    <dgm:pt modelId="{1B7F7A29-38BD-4302-8A1B-CA68A6366377}" type="pres">
      <dgm:prSet presAssocID="{E1E42049-16B5-45E3-9775-35244C83BA7A}" presName="spaceB" presStyleCnt="0"/>
      <dgm:spPr/>
    </dgm:pt>
  </dgm:ptLst>
  <dgm:cxnLst>
    <dgm:cxn modelId="{72CFA2DE-49AA-4159-BBFB-1604CB024186}" srcId="{7942915B-21E0-4637-8DA8-AC529A535FBD}" destId="{0142A28D-ABCB-4B3D-A695-4FA0B58A8CB4}" srcOrd="1" destOrd="0" parTransId="{488C26DF-BF8C-4C5F-AF3D-B8A9C31908B7}" sibTransId="{A0916896-4B9E-4F90-9B14-7E897E0D39D8}"/>
    <dgm:cxn modelId="{1B4BFC56-9567-4BF7-B486-E43CD44CCEDC}" srcId="{7942915B-21E0-4637-8DA8-AC529A535FBD}" destId="{E1E42049-16B5-45E3-9775-35244C83BA7A}" srcOrd="3" destOrd="0" parTransId="{B3333E44-3CC9-47A8-A42E-95A49122DB1B}" sibTransId="{AF4D4FE0-3CA4-47EE-BF15-D043610B188E}"/>
    <dgm:cxn modelId="{91517C63-DD9E-47DD-9564-0512C419DCF0}" type="presOf" srcId="{4F26AA6F-EE9E-469B-85DA-C69685495493}" destId="{30844A54-039F-45FE-817E-4492216DA507}" srcOrd="0" destOrd="0" presId="urn:microsoft.com/office/officeart/2005/8/layout/hProcess11"/>
    <dgm:cxn modelId="{98C86268-1261-4853-A6F6-314932E700BD}" type="presOf" srcId="{0142A28D-ABCB-4B3D-A695-4FA0B58A8CB4}" destId="{A0D3B8AB-8144-4B66-B7FD-E8F55F0F3DCB}" srcOrd="0" destOrd="0" presId="urn:microsoft.com/office/officeart/2005/8/layout/hProcess11"/>
    <dgm:cxn modelId="{A68D8352-A2B2-4223-B2A4-47ED6917DA8B}" srcId="{7942915B-21E0-4637-8DA8-AC529A535FBD}" destId="{4F26AA6F-EE9E-469B-85DA-C69685495493}" srcOrd="2" destOrd="0" parTransId="{8B5E1496-D044-4C4D-B858-32BA459FE71D}" sibTransId="{1F242EE2-B0E6-419B-B19D-068527C67902}"/>
    <dgm:cxn modelId="{8B62E30B-2981-4BB6-A304-3AE76DA608C9}" srcId="{7942915B-21E0-4637-8DA8-AC529A535FBD}" destId="{05558AF5-F27D-42EE-AF10-F31DE74C357A}" srcOrd="0" destOrd="0" parTransId="{FEC56DF5-1933-4BD7-9672-489B85B2C8BF}" sibTransId="{2B3228A7-0FBF-418D-8DED-543664085473}"/>
    <dgm:cxn modelId="{A834F12A-9555-49ED-8506-B9649801F263}" type="presOf" srcId="{E1E42049-16B5-45E3-9775-35244C83BA7A}" destId="{195772C9-DE4D-4191-AFBE-F8E165ED4401}" srcOrd="0" destOrd="0" presId="urn:microsoft.com/office/officeart/2005/8/layout/hProcess11"/>
    <dgm:cxn modelId="{807C5D8B-21BF-4AD1-AD59-64A6A451B41F}" type="presOf" srcId="{05558AF5-F27D-42EE-AF10-F31DE74C357A}" destId="{BC5D1297-9AA1-4B93-9804-7BC55B3B5FF2}" srcOrd="0" destOrd="0" presId="urn:microsoft.com/office/officeart/2005/8/layout/hProcess11"/>
    <dgm:cxn modelId="{667BA70C-0560-4727-9D6A-30961256B35D}" type="presOf" srcId="{7942915B-21E0-4637-8DA8-AC529A535FBD}" destId="{B2EA4545-358B-4188-984B-83AE5A4C0D0F}" srcOrd="0" destOrd="0" presId="urn:microsoft.com/office/officeart/2005/8/layout/hProcess11"/>
    <dgm:cxn modelId="{69E741FF-2AEE-4AD1-9EF0-2465E39A0837}" type="presParOf" srcId="{B2EA4545-358B-4188-984B-83AE5A4C0D0F}" destId="{EF0FB3A3-EBD3-40BD-9C6C-CC2C6BADA7E1}" srcOrd="0" destOrd="0" presId="urn:microsoft.com/office/officeart/2005/8/layout/hProcess11"/>
    <dgm:cxn modelId="{27B43D0B-E915-4FF5-A183-1A05BAD6AEB4}" type="presParOf" srcId="{B2EA4545-358B-4188-984B-83AE5A4C0D0F}" destId="{6C467AFF-578A-4203-8137-61434750032F}" srcOrd="1" destOrd="0" presId="urn:microsoft.com/office/officeart/2005/8/layout/hProcess11"/>
    <dgm:cxn modelId="{A0BCA951-438F-4626-939D-9749B68D2B69}" type="presParOf" srcId="{6C467AFF-578A-4203-8137-61434750032F}" destId="{78BA9989-AD12-4EB9-8E4B-6C047C08079E}" srcOrd="0" destOrd="0" presId="urn:microsoft.com/office/officeart/2005/8/layout/hProcess11"/>
    <dgm:cxn modelId="{320E263B-9658-48DF-97E7-DDB022E3DE5E}" type="presParOf" srcId="{78BA9989-AD12-4EB9-8E4B-6C047C08079E}" destId="{BC5D1297-9AA1-4B93-9804-7BC55B3B5FF2}" srcOrd="0" destOrd="0" presId="urn:microsoft.com/office/officeart/2005/8/layout/hProcess11"/>
    <dgm:cxn modelId="{EF9D569E-AA5F-4CEC-B9E1-97CCDA92E70B}" type="presParOf" srcId="{78BA9989-AD12-4EB9-8E4B-6C047C08079E}" destId="{84FA787B-943D-4648-A0E0-077DF95F033C}" srcOrd="1" destOrd="0" presId="urn:microsoft.com/office/officeart/2005/8/layout/hProcess11"/>
    <dgm:cxn modelId="{00AA7FD5-B652-4B37-ACC2-F55224AA2217}" type="presParOf" srcId="{78BA9989-AD12-4EB9-8E4B-6C047C08079E}" destId="{92CA0D96-CBD9-46CF-B81A-DEACE47B9908}" srcOrd="2" destOrd="0" presId="urn:microsoft.com/office/officeart/2005/8/layout/hProcess11"/>
    <dgm:cxn modelId="{6559637D-683A-490F-9B7A-9A2000CB771F}" type="presParOf" srcId="{6C467AFF-578A-4203-8137-61434750032F}" destId="{AB9756EA-878F-45CE-8E28-B53BBD4A23D7}" srcOrd="1" destOrd="0" presId="urn:microsoft.com/office/officeart/2005/8/layout/hProcess11"/>
    <dgm:cxn modelId="{3B3BEC6E-F689-4BA0-814C-23B3CDB62079}" type="presParOf" srcId="{6C467AFF-578A-4203-8137-61434750032F}" destId="{BC63D049-5153-49C0-A2EE-6D0E183E7415}" srcOrd="2" destOrd="0" presId="urn:microsoft.com/office/officeart/2005/8/layout/hProcess11"/>
    <dgm:cxn modelId="{B792744F-AF40-4575-8E94-A5142BBDEBD4}" type="presParOf" srcId="{BC63D049-5153-49C0-A2EE-6D0E183E7415}" destId="{A0D3B8AB-8144-4B66-B7FD-E8F55F0F3DCB}" srcOrd="0" destOrd="0" presId="urn:microsoft.com/office/officeart/2005/8/layout/hProcess11"/>
    <dgm:cxn modelId="{DCFC1CDF-9819-458F-BC71-C4EC17DABA15}" type="presParOf" srcId="{BC63D049-5153-49C0-A2EE-6D0E183E7415}" destId="{4B5021CD-2404-4480-9BFE-DF29D0D5D40F}" srcOrd="1" destOrd="0" presId="urn:microsoft.com/office/officeart/2005/8/layout/hProcess11"/>
    <dgm:cxn modelId="{7A542341-9F7F-410A-A2A8-5E07834EA112}" type="presParOf" srcId="{BC63D049-5153-49C0-A2EE-6D0E183E7415}" destId="{AEA7C395-B685-432C-B647-158DF5B06146}" srcOrd="2" destOrd="0" presId="urn:microsoft.com/office/officeart/2005/8/layout/hProcess11"/>
    <dgm:cxn modelId="{BD9315AE-AC95-4208-BC75-1276C7EAF330}" type="presParOf" srcId="{6C467AFF-578A-4203-8137-61434750032F}" destId="{AE6DE035-D133-4EB2-85D1-26FD50E6A2FF}" srcOrd="3" destOrd="0" presId="urn:microsoft.com/office/officeart/2005/8/layout/hProcess11"/>
    <dgm:cxn modelId="{E69FF994-0870-4FBA-AB74-0F395FCD1EBD}" type="presParOf" srcId="{6C467AFF-578A-4203-8137-61434750032F}" destId="{CDAD82EF-4CCF-46F2-A345-9F43B4392268}" srcOrd="4" destOrd="0" presId="urn:microsoft.com/office/officeart/2005/8/layout/hProcess11"/>
    <dgm:cxn modelId="{C2BF5B5D-4EA7-4837-BE09-B0E79E0A2440}" type="presParOf" srcId="{CDAD82EF-4CCF-46F2-A345-9F43B4392268}" destId="{30844A54-039F-45FE-817E-4492216DA507}" srcOrd="0" destOrd="0" presId="urn:microsoft.com/office/officeart/2005/8/layout/hProcess11"/>
    <dgm:cxn modelId="{40B43C8A-7BCA-45B0-9F1F-AADABAECFCE4}" type="presParOf" srcId="{CDAD82EF-4CCF-46F2-A345-9F43B4392268}" destId="{DB8A9BED-6C1A-4416-9B59-F170182A0A41}" srcOrd="1" destOrd="0" presId="urn:microsoft.com/office/officeart/2005/8/layout/hProcess11"/>
    <dgm:cxn modelId="{A6A7F99D-D4B6-41AF-91C0-D744A331940A}" type="presParOf" srcId="{CDAD82EF-4CCF-46F2-A345-9F43B4392268}" destId="{905F6CE2-57BC-425C-9EF2-FEC11EF28987}" srcOrd="2" destOrd="0" presId="urn:microsoft.com/office/officeart/2005/8/layout/hProcess11"/>
    <dgm:cxn modelId="{D9471376-417A-4A1A-824F-8BFEAF8FF65D}" type="presParOf" srcId="{6C467AFF-578A-4203-8137-61434750032F}" destId="{676DDDBE-C07E-48B6-B169-9D2A463B6E46}" srcOrd="5" destOrd="0" presId="urn:microsoft.com/office/officeart/2005/8/layout/hProcess11"/>
    <dgm:cxn modelId="{0C2D6F8F-BDC4-4244-9B32-6F55F08AC9CC}" type="presParOf" srcId="{6C467AFF-578A-4203-8137-61434750032F}" destId="{D96D13F7-073D-4EC1-BE1D-7AC44183C9B4}" srcOrd="6" destOrd="0" presId="urn:microsoft.com/office/officeart/2005/8/layout/hProcess11"/>
    <dgm:cxn modelId="{317508AF-159F-408E-A160-E29C580FD3F2}" type="presParOf" srcId="{D96D13F7-073D-4EC1-BE1D-7AC44183C9B4}" destId="{195772C9-DE4D-4191-AFBE-F8E165ED4401}" srcOrd="0" destOrd="0" presId="urn:microsoft.com/office/officeart/2005/8/layout/hProcess11"/>
    <dgm:cxn modelId="{D156A64B-38F6-42C4-B006-33B46132ADE6}" type="presParOf" srcId="{D96D13F7-073D-4EC1-BE1D-7AC44183C9B4}" destId="{AAA29874-6500-4C05-AD77-E9796AE58D55}" srcOrd="1" destOrd="0" presId="urn:microsoft.com/office/officeart/2005/8/layout/hProcess11"/>
    <dgm:cxn modelId="{093D4AD0-7F49-4599-91A2-81AF6BDAE422}" type="presParOf" srcId="{D96D13F7-073D-4EC1-BE1D-7AC44183C9B4}" destId="{1B7F7A29-38BD-4302-8A1B-CA68A636637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FB3A3-EBD3-40BD-9C6C-CC2C6BADA7E1}">
      <dsp:nvSpPr>
        <dsp:cNvPr id="0" name=""/>
        <dsp:cNvSpPr/>
      </dsp:nvSpPr>
      <dsp:spPr>
        <a:xfrm>
          <a:off x="0" y="1098054"/>
          <a:ext cx="7257536" cy="851891"/>
        </a:xfrm>
        <a:prstGeom prst="notched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BC5D1297-9AA1-4B93-9804-7BC55B3B5FF2}">
      <dsp:nvSpPr>
        <dsp:cNvPr id="0" name=""/>
        <dsp:cNvSpPr/>
      </dsp:nvSpPr>
      <dsp:spPr>
        <a:xfrm>
          <a:off x="3269" y="0"/>
          <a:ext cx="1572348"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ts val="400"/>
            </a:spcAft>
            <a:buNone/>
          </a:pPr>
          <a:r>
            <a:rPr lang="en-US" sz="900" b="1" kern="1200" dirty="0">
              <a:solidFill>
                <a:srgbClr val="565656"/>
              </a:solidFill>
              <a:latin typeface="+mj-lt"/>
            </a:rPr>
            <a:t>December 16, 2015</a:t>
          </a:r>
        </a:p>
        <a:p>
          <a:pPr marL="0" lvl="0" indent="0" algn="ctr" defTabSz="400050">
            <a:lnSpc>
              <a:spcPct val="90000"/>
            </a:lnSpc>
            <a:spcBef>
              <a:spcPct val="0"/>
            </a:spcBef>
            <a:spcAft>
              <a:spcPts val="400"/>
            </a:spcAft>
            <a:buNone/>
          </a:pPr>
          <a:r>
            <a:rPr lang="en-US" sz="900" b="1" kern="1200" dirty="0">
              <a:solidFill>
                <a:srgbClr val="565656"/>
              </a:solidFill>
            </a:rPr>
            <a:t>Final published</a:t>
          </a:r>
        </a:p>
      </dsp:txBody>
      <dsp:txXfrm>
        <a:off x="3269" y="0"/>
        <a:ext cx="1572348" cy="1219200"/>
      </dsp:txXfrm>
    </dsp:sp>
    <dsp:sp modelId="{84FA787B-943D-4648-A0E0-077DF95F033C}">
      <dsp:nvSpPr>
        <dsp:cNvPr id="0" name=""/>
        <dsp:cNvSpPr/>
      </dsp:nvSpPr>
      <dsp:spPr>
        <a:xfrm>
          <a:off x="637043" y="1371600"/>
          <a:ext cx="304800" cy="304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3B8AB-8144-4B66-B7FD-E8F55F0F3DCB}">
      <dsp:nvSpPr>
        <dsp:cNvPr id="0" name=""/>
        <dsp:cNvSpPr/>
      </dsp:nvSpPr>
      <dsp:spPr>
        <a:xfrm>
          <a:off x="1654234" y="1828800"/>
          <a:ext cx="1572348"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solidFill>
                <a:srgbClr val="565656"/>
              </a:solidFill>
            </a:rPr>
            <a:t>January 16, 2016</a:t>
          </a:r>
        </a:p>
        <a:p>
          <a:pPr marL="0" lvl="0" indent="0" algn="ctr" defTabSz="400050">
            <a:lnSpc>
              <a:spcPct val="90000"/>
            </a:lnSpc>
            <a:spcBef>
              <a:spcPct val="0"/>
            </a:spcBef>
            <a:spcAft>
              <a:spcPct val="35000"/>
            </a:spcAft>
            <a:buNone/>
          </a:pPr>
          <a:r>
            <a:rPr lang="en-US" sz="900" b="1" kern="1200" dirty="0">
              <a:solidFill>
                <a:srgbClr val="565656"/>
              </a:solidFill>
            </a:rPr>
            <a:t> Effective date</a:t>
          </a:r>
        </a:p>
      </dsp:txBody>
      <dsp:txXfrm>
        <a:off x="1654234" y="1828800"/>
        <a:ext cx="1572348" cy="1219200"/>
      </dsp:txXfrm>
    </dsp:sp>
    <dsp:sp modelId="{4B5021CD-2404-4480-9BFE-DF29D0D5D40F}">
      <dsp:nvSpPr>
        <dsp:cNvPr id="0" name=""/>
        <dsp:cNvSpPr/>
      </dsp:nvSpPr>
      <dsp:spPr>
        <a:xfrm>
          <a:off x="2288008" y="1371600"/>
          <a:ext cx="304800" cy="304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44A54-039F-45FE-817E-4492216DA507}">
      <dsp:nvSpPr>
        <dsp:cNvPr id="0" name=""/>
        <dsp:cNvSpPr/>
      </dsp:nvSpPr>
      <dsp:spPr>
        <a:xfrm>
          <a:off x="3305199" y="0"/>
          <a:ext cx="1572348"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ts val="400"/>
            </a:spcAft>
            <a:buNone/>
          </a:pPr>
          <a:r>
            <a:rPr lang="en-US" sz="900" b="1" kern="1200" dirty="0">
              <a:solidFill>
                <a:srgbClr val="565656"/>
              </a:solidFill>
            </a:rPr>
            <a:t>December 2017</a:t>
          </a:r>
        </a:p>
        <a:p>
          <a:pPr marL="0" lvl="0" indent="0" algn="ctr" defTabSz="400050">
            <a:lnSpc>
              <a:spcPct val="90000"/>
            </a:lnSpc>
            <a:spcBef>
              <a:spcPct val="0"/>
            </a:spcBef>
            <a:spcAft>
              <a:spcPts val="400"/>
            </a:spcAft>
            <a:buNone/>
          </a:pPr>
          <a:r>
            <a:rPr lang="en-US" sz="900" b="1" kern="1200" dirty="0">
              <a:solidFill>
                <a:srgbClr val="565656"/>
              </a:solidFill>
            </a:rPr>
            <a:t> Compliance date</a:t>
          </a:r>
        </a:p>
      </dsp:txBody>
      <dsp:txXfrm>
        <a:off x="3305199" y="0"/>
        <a:ext cx="1572348" cy="1219200"/>
      </dsp:txXfrm>
    </dsp:sp>
    <dsp:sp modelId="{DB8A9BED-6C1A-4416-9B59-F170182A0A41}">
      <dsp:nvSpPr>
        <dsp:cNvPr id="0" name=""/>
        <dsp:cNvSpPr/>
      </dsp:nvSpPr>
      <dsp:spPr>
        <a:xfrm>
          <a:off x="3938973" y="1371600"/>
          <a:ext cx="304800" cy="304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772C9-DE4D-4191-AFBE-F8E165ED4401}">
      <dsp:nvSpPr>
        <dsp:cNvPr id="0" name=""/>
        <dsp:cNvSpPr/>
      </dsp:nvSpPr>
      <dsp:spPr>
        <a:xfrm>
          <a:off x="4956165" y="1828800"/>
          <a:ext cx="1572348"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solidFill>
                <a:srgbClr val="565656"/>
              </a:solidFill>
            </a:rPr>
            <a:t>December 2019 </a:t>
          </a:r>
        </a:p>
        <a:p>
          <a:pPr marL="0" lvl="0" indent="0" algn="ctr" defTabSz="400050">
            <a:lnSpc>
              <a:spcPct val="90000"/>
            </a:lnSpc>
            <a:spcBef>
              <a:spcPct val="0"/>
            </a:spcBef>
            <a:spcAft>
              <a:spcPct val="35000"/>
            </a:spcAft>
            <a:buNone/>
          </a:pPr>
          <a:r>
            <a:rPr lang="en-US" sz="900" b="1" kern="1200" dirty="0">
              <a:solidFill>
                <a:srgbClr val="565656"/>
              </a:solidFill>
            </a:rPr>
            <a:t>Last date to be able to use AOBRD</a:t>
          </a:r>
        </a:p>
      </dsp:txBody>
      <dsp:txXfrm>
        <a:off x="4956165" y="1828800"/>
        <a:ext cx="1572348" cy="1219200"/>
      </dsp:txXfrm>
    </dsp:sp>
    <dsp:sp modelId="{AAA29874-6500-4C05-AD77-E9796AE58D55}">
      <dsp:nvSpPr>
        <dsp:cNvPr id="0" name=""/>
        <dsp:cNvSpPr/>
      </dsp:nvSpPr>
      <dsp:spPr>
        <a:xfrm>
          <a:off x="5589939" y="1371600"/>
          <a:ext cx="304800" cy="304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FEAA19-50A5-47AE-B303-26E7D635FEB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E3DC-CB46-4ECF-B647-7C7D41645B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24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AA19-50A5-47AE-B303-26E7D635FEB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18897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AA19-50A5-47AE-B303-26E7D635FEB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239729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5748" t="6022" r="45008"/>
          <a:stretch/>
        </p:blipFill>
        <p:spPr>
          <a:xfrm>
            <a:off x="0" y="0"/>
            <a:ext cx="1128891" cy="6858000"/>
          </a:xfrm>
          <a:prstGeom prst="rect">
            <a:avLst/>
          </a:prstGeom>
        </p:spPr>
      </p:pic>
      <p:sp>
        <p:nvSpPr>
          <p:cNvPr id="8" name="Rectangle 7"/>
          <p:cNvSpPr/>
          <p:nvPr userDrawn="1"/>
        </p:nvSpPr>
        <p:spPr>
          <a:xfrm>
            <a:off x="603088" y="0"/>
            <a:ext cx="1158891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descr="Screen Shot 2015-06-25 at 3.43.43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6283" y="5989291"/>
            <a:ext cx="2467428" cy="868709"/>
          </a:xfrm>
          <a:prstGeom prst="rect">
            <a:avLst/>
          </a:prstGeom>
        </p:spPr>
      </p:pic>
      <p:sp>
        <p:nvSpPr>
          <p:cNvPr id="10" name="Text Placeholder 2"/>
          <p:cNvSpPr>
            <a:spLocks noGrp="1"/>
          </p:cNvSpPr>
          <p:nvPr>
            <p:ph idx="1"/>
          </p:nvPr>
        </p:nvSpPr>
        <p:spPr>
          <a:xfrm>
            <a:off x="846667" y="1983736"/>
            <a:ext cx="10735733" cy="3887675"/>
          </a:xfrm>
          <a:prstGeom prst="rect">
            <a:avLst/>
          </a:prstGeom>
        </p:spPr>
        <p:txBody>
          <a:bodyPr vert="horz" lIns="91440" tIns="45720" rIns="91440" bIns="45720" rtlCol="0">
            <a:normAutofit/>
          </a:bodyPr>
          <a:lstStyle>
            <a:lvl1pPr>
              <a:defRPr>
                <a:solidFill>
                  <a:schemeClr val="tx1"/>
                </a:solidFill>
                <a:latin typeface="+mn-lt"/>
              </a:defRPr>
            </a:lvl1pPr>
            <a:lvl2pPr>
              <a:buClr>
                <a:schemeClr val="accent1"/>
              </a:buClr>
              <a:defRPr>
                <a:solidFill>
                  <a:schemeClr val="tx1"/>
                </a:solidFill>
                <a:latin typeface="+mn-lt"/>
              </a:defRPr>
            </a:lvl2pPr>
            <a:lvl3pPr>
              <a:buClr>
                <a:schemeClr val="accent1"/>
              </a:buClr>
              <a:defRPr>
                <a:solidFill>
                  <a:schemeClr val="tx1"/>
                </a:solidFill>
                <a:latin typeface="+mn-lt"/>
              </a:defRPr>
            </a:lvl3pPr>
            <a:lvl4pPr>
              <a:buClr>
                <a:schemeClr val="accent1"/>
              </a:buClr>
              <a:defRPr>
                <a:solidFill>
                  <a:schemeClr val="tx1"/>
                </a:solidFill>
                <a:latin typeface="+mn-lt"/>
              </a:defRPr>
            </a:lvl4pPr>
            <a:lvl5pPr>
              <a:buClr>
                <a:schemeClr val="accent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1"/>
          <p:cNvSpPr>
            <a:spLocks noGrp="1"/>
          </p:cNvSpPr>
          <p:nvPr>
            <p:ph type="body" sz="quarter" idx="11" hasCustomPrompt="1"/>
          </p:nvPr>
        </p:nvSpPr>
        <p:spPr>
          <a:xfrm>
            <a:off x="846667" y="1436429"/>
            <a:ext cx="10735733" cy="528519"/>
          </a:xfrm>
        </p:spPr>
        <p:txBody>
          <a:bodyPr anchor="ctr">
            <a:noAutofit/>
          </a:bodyPr>
          <a:lstStyle>
            <a:lvl1pPr marL="0" indent="0" algn="l">
              <a:buNone/>
              <a:defRPr sz="2667" baseline="0">
                <a:solidFill>
                  <a:schemeClr val="accent2"/>
                </a:solidFill>
                <a:latin typeface="+mn-lt"/>
                <a:cs typeface="Avenir Medium"/>
              </a:defRPr>
            </a:lvl1pPr>
          </a:lstStyle>
          <a:p>
            <a:pPr lvl="0"/>
            <a:r>
              <a:rPr lang="en-US" dirty="0"/>
              <a:t>Click to edit Sub title styles</a:t>
            </a:r>
          </a:p>
        </p:txBody>
      </p:sp>
      <p:sp>
        <p:nvSpPr>
          <p:cNvPr id="3" name="Title 2"/>
          <p:cNvSpPr>
            <a:spLocks noGrp="1"/>
          </p:cNvSpPr>
          <p:nvPr>
            <p:ph type="title"/>
          </p:nvPr>
        </p:nvSpPr>
        <p:spPr/>
        <p:txBody>
          <a:bodyPr/>
          <a:lstStyle>
            <a:lvl1pPr>
              <a:defRPr sz="4000" b="1">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3955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AA19-50A5-47AE-B303-26E7D635FEB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136332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EAA19-50A5-47AE-B303-26E7D635FEB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E3DC-CB46-4ECF-B647-7C7D41645B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EAA19-50A5-47AE-B303-26E7D635FEB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2413884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FEAA19-50A5-47AE-B303-26E7D635FEB4}"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42294155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EAA19-50A5-47AE-B303-26E7D635FEB4}"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282995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FEAA19-50A5-47AE-B303-26E7D635FEB4}" type="datetimeFigureOut">
              <a:rPr lang="en-US" smtClean="0"/>
              <a:t>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214503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FEAA19-50A5-47AE-B303-26E7D635FEB4}" type="datetimeFigureOut">
              <a:rPr lang="en-US" smtClean="0"/>
              <a:t>2/6/2017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D4E3DC-CB46-4ECF-B647-7C7D41645B67}" type="slidenum">
              <a:rPr lang="en-US" smtClean="0"/>
              <a:t>‹#›</a:t>
            </a:fld>
            <a:endParaRPr lang="en-US"/>
          </a:p>
        </p:txBody>
      </p:sp>
    </p:spTree>
    <p:extLst>
      <p:ext uri="{BB962C8B-B14F-4D97-AF65-F5344CB8AC3E}">
        <p14:creationId xmlns:p14="http://schemas.microsoft.com/office/powerpoint/2010/main" val="32044091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FEAA19-50A5-47AE-B303-26E7D635FEB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D4E3DC-CB46-4ECF-B647-7C7D41645B67}" type="slidenum">
              <a:rPr lang="en-US" smtClean="0"/>
              <a:t>‹#›</a:t>
            </a:fld>
            <a:endParaRPr lang="en-US"/>
          </a:p>
        </p:txBody>
      </p:sp>
    </p:spTree>
    <p:extLst>
      <p:ext uri="{BB962C8B-B14F-4D97-AF65-F5344CB8AC3E}">
        <p14:creationId xmlns:p14="http://schemas.microsoft.com/office/powerpoint/2010/main" val="332720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FEAA19-50A5-47AE-B303-26E7D635FEB4}" type="datetimeFigureOut">
              <a:rPr lang="en-US" smtClean="0"/>
              <a:t>2/6/2017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D4E3DC-CB46-4ECF-B647-7C7D41645B6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854798"/>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696" y="4199549"/>
            <a:ext cx="10058400" cy="2017487"/>
          </a:xfrm>
        </p:spPr>
        <p:txBody>
          <a:bodyPr>
            <a:normAutofit fontScale="90000"/>
          </a:bodyPr>
          <a:lstStyle/>
          <a:p>
            <a:r>
              <a:rPr lang="en-US" dirty="0"/>
              <a:t>Regulatory and ELD</a:t>
            </a:r>
            <a:br>
              <a:rPr lang="en-US" dirty="0"/>
            </a:br>
            <a:r>
              <a:rPr lang="en-US" dirty="0"/>
              <a:t>Update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12" y="0"/>
            <a:ext cx="10678332" cy="4203511"/>
          </a:xfrm>
          <a:prstGeom prst="rect">
            <a:avLst/>
          </a:prstGeom>
        </p:spPr>
      </p:pic>
    </p:spTree>
    <p:extLst>
      <p:ext uri="{BB962C8B-B14F-4D97-AF65-F5344CB8AC3E}">
        <p14:creationId xmlns:p14="http://schemas.microsoft.com/office/powerpoint/2010/main" val="113359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2594919" y="2050336"/>
          <a:ext cx="725753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nip Single Corner Rectangle 12"/>
          <p:cNvSpPr/>
          <p:nvPr/>
        </p:nvSpPr>
        <p:spPr>
          <a:xfrm flipH="1">
            <a:off x="8820539" y="1450561"/>
            <a:ext cx="1847463" cy="636699"/>
          </a:xfrm>
          <a:prstGeom prst="snip1Rect">
            <a:avLst/>
          </a:prstGeom>
          <a:solidFill>
            <a:schemeClr val="bg1">
              <a:lumMod val="85000"/>
            </a:schemeClr>
          </a:solidFill>
          <a:ln w="12700">
            <a:no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1"/>
          </a:p>
        </p:txBody>
      </p:sp>
      <p:sp>
        <p:nvSpPr>
          <p:cNvPr id="14" name="TextBox 13"/>
          <p:cNvSpPr txBox="1"/>
          <p:nvPr/>
        </p:nvSpPr>
        <p:spPr>
          <a:xfrm>
            <a:off x="8917274" y="1488022"/>
            <a:ext cx="1714500" cy="392543"/>
          </a:xfrm>
          <a:prstGeom prst="rect">
            <a:avLst/>
          </a:prstGeom>
          <a:noFill/>
        </p:spPr>
        <p:txBody>
          <a:bodyPr wrap="square" rtlCol="0">
            <a:spAutoFit/>
          </a:bodyPr>
          <a:lstStyle/>
          <a:p>
            <a:r>
              <a:rPr lang="en-US" sz="900" b="1" dirty="0">
                <a:solidFill>
                  <a:srgbClr val="565656"/>
                </a:solidFill>
              </a:rPr>
              <a:t>AOBRD</a:t>
            </a:r>
            <a:r>
              <a:rPr lang="en-US" sz="900" dirty="0">
                <a:solidFill>
                  <a:srgbClr val="565656"/>
                </a:solidFill>
              </a:rPr>
              <a:t> </a:t>
            </a:r>
            <a:r>
              <a:rPr lang="en-US" sz="1051" dirty="0">
                <a:solidFill>
                  <a:srgbClr val="565656"/>
                </a:solidFill>
              </a:rPr>
              <a:t>|</a:t>
            </a:r>
            <a:r>
              <a:rPr lang="en-US" sz="900" dirty="0">
                <a:solidFill>
                  <a:srgbClr val="565656"/>
                </a:solidFill>
              </a:rPr>
              <a:t> Automatic Onboard</a:t>
            </a:r>
            <a:br>
              <a:rPr lang="en-US" sz="900" dirty="0">
                <a:solidFill>
                  <a:srgbClr val="565656"/>
                </a:solidFill>
              </a:rPr>
            </a:br>
            <a:r>
              <a:rPr lang="en-US" sz="900" dirty="0">
                <a:solidFill>
                  <a:srgbClr val="565656"/>
                </a:solidFill>
              </a:rPr>
              <a:t>Recording Device</a:t>
            </a:r>
          </a:p>
        </p:txBody>
      </p:sp>
      <p:sp>
        <p:nvSpPr>
          <p:cNvPr id="17" name="Rectangle 16"/>
          <p:cNvSpPr/>
          <p:nvPr/>
        </p:nvSpPr>
        <p:spPr>
          <a:xfrm>
            <a:off x="7879651" y="2450495"/>
            <a:ext cx="999703" cy="1219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1979311" y="5148513"/>
            <a:ext cx="4572000" cy="1241622"/>
          </a:xfrm>
          <a:prstGeom prst="rect">
            <a:avLst/>
          </a:prstGeom>
          <a:solidFill>
            <a:srgbClr val="D9D9D9"/>
          </a:solidFill>
        </p:spPr>
        <p:txBody>
          <a:bodyPr>
            <a:spAutoFit/>
          </a:bodyPr>
          <a:lstStyle/>
          <a:p>
            <a:r>
              <a:rPr lang="en-US" sz="1867" i="1" dirty="0">
                <a:solidFill>
                  <a:srgbClr val="3F3F3F"/>
                </a:solidFill>
                <a:latin typeface="Arial  "/>
              </a:rPr>
              <a:t>AOBRD can be installed from </a:t>
            </a:r>
            <a:br>
              <a:rPr lang="en-US" sz="1867" i="1" dirty="0">
                <a:solidFill>
                  <a:srgbClr val="3F3F3F"/>
                </a:solidFill>
                <a:latin typeface="Arial  "/>
              </a:rPr>
            </a:br>
            <a:r>
              <a:rPr lang="en-US" sz="1867" i="1" dirty="0">
                <a:solidFill>
                  <a:srgbClr val="3F3F3F"/>
                </a:solidFill>
                <a:latin typeface="Arial  "/>
              </a:rPr>
              <a:t>any time before published date up to the compliance date  ..Transfer of AOBRD after compliance date </a:t>
            </a:r>
            <a:r>
              <a:rPr lang="en-US" sz="1867" i="1">
                <a:solidFill>
                  <a:srgbClr val="3F3F3F"/>
                </a:solidFill>
                <a:latin typeface="Arial  "/>
              </a:rPr>
              <a:t>not allowed</a:t>
            </a:r>
            <a:endParaRPr lang="en-US" sz="1867" i="1" dirty="0">
              <a:solidFill>
                <a:srgbClr val="3F3F3F"/>
              </a:solidFill>
              <a:latin typeface="Arial  "/>
            </a:endParaRPr>
          </a:p>
        </p:txBody>
      </p:sp>
      <p:sp>
        <p:nvSpPr>
          <p:cNvPr id="10" name="Title 3"/>
          <p:cNvSpPr>
            <a:spLocks noGrp="1"/>
          </p:cNvSpPr>
          <p:nvPr>
            <p:ph type="title"/>
          </p:nvPr>
        </p:nvSpPr>
        <p:spPr>
          <a:xfrm>
            <a:off x="2159000" y="274639"/>
            <a:ext cx="8051800" cy="1143000"/>
          </a:xfrm>
        </p:spPr>
        <p:txBody>
          <a:bodyPr/>
          <a:lstStyle/>
          <a:p>
            <a:r>
              <a:rPr lang="en-US" sz="4267" dirty="0">
                <a:solidFill>
                  <a:srgbClr val="F8991D"/>
                </a:solidFill>
              </a:rPr>
              <a:t>ELD Mandate Final Timeline</a:t>
            </a:r>
          </a:p>
        </p:txBody>
      </p:sp>
    </p:spTree>
    <p:extLst>
      <p:ext uri="{BB962C8B-B14F-4D97-AF65-F5344CB8AC3E}">
        <p14:creationId xmlns:p14="http://schemas.microsoft.com/office/powerpoint/2010/main" val="136491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ELD MANDATE – 3 Most Important items</a:t>
            </a:r>
          </a:p>
        </p:txBody>
      </p:sp>
      <p:sp>
        <p:nvSpPr>
          <p:cNvPr id="3" name="Content Placeholder 2"/>
          <p:cNvSpPr>
            <a:spLocks noGrp="1"/>
          </p:cNvSpPr>
          <p:nvPr>
            <p:ph idx="1"/>
          </p:nvPr>
        </p:nvSpPr>
        <p:spPr/>
        <p:txBody>
          <a:bodyPr>
            <a:normAutofit lnSpcReduction="10000"/>
          </a:bodyPr>
          <a:lstStyle/>
          <a:p>
            <a:r>
              <a:rPr lang="en-US" sz="4000" dirty="0"/>
              <a:t>Three most important for training and awareness</a:t>
            </a:r>
          </a:p>
          <a:p>
            <a:pPr marL="1066785" lvl="1" indent="-609585"/>
            <a:r>
              <a:rPr lang="en-US" sz="4000" dirty="0"/>
              <a:t>Editing of logs – carrier and driver</a:t>
            </a:r>
          </a:p>
          <a:p>
            <a:pPr marL="1066785" lvl="1" indent="-609585"/>
            <a:r>
              <a:rPr lang="en-US" sz="4000" dirty="0"/>
              <a:t>Unassigned Vehicle Moves Driver and Carrier- Audit considerations</a:t>
            </a:r>
          </a:p>
          <a:p>
            <a:pPr marL="1066785" lvl="1" indent="-609585"/>
            <a:r>
              <a:rPr lang="en-US" sz="4000" dirty="0"/>
              <a:t>Yard Moves and understanding manual event</a:t>
            </a:r>
          </a:p>
          <a:p>
            <a:pPr lvl="1"/>
            <a:endParaRPr lang="en-US" dirty="0"/>
          </a:p>
        </p:txBody>
      </p:sp>
    </p:spTree>
    <p:extLst>
      <p:ext uri="{BB962C8B-B14F-4D97-AF65-F5344CB8AC3E}">
        <p14:creationId xmlns:p14="http://schemas.microsoft.com/office/powerpoint/2010/main" val="125154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Items in the ELD Mandate</a:t>
            </a:r>
          </a:p>
        </p:txBody>
      </p:sp>
      <p:sp>
        <p:nvSpPr>
          <p:cNvPr id="3" name="Content Placeholder 2"/>
          <p:cNvSpPr>
            <a:spLocks noGrp="1"/>
          </p:cNvSpPr>
          <p:nvPr>
            <p:ph idx="1"/>
          </p:nvPr>
        </p:nvSpPr>
        <p:spPr>
          <a:xfrm>
            <a:off x="1097280" y="1845734"/>
            <a:ext cx="10058400" cy="4264780"/>
          </a:xfrm>
        </p:spPr>
        <p:txBody>
          <a:bodyPr>
            <a:normAutofit/>
          </a:bodyPr>
          <a:lstStyle/>
          <a:p>
            <a:pPr>
              <a:buFont typeface="Wingdings" panose="05000000000000000000" pitchFamily="2" charset="2"/>
              <a:buChar char="q"/>
            </a:pPr>
            <a:r>
              <a:rPr lang="en-GB" sz="2800" dirty="0"/>
              <a:t>Driver Certification of Logs</a:t>
            </a:r>
          </a:p>
          <a:p>
            <a:pPr>
              <a:buFont typeface="Wingdings" panose="05000000000000000000" pitchFamily="2" charset="2"/>
              <a:buChar char="q"/>
            </a:pPr>
            <a:r>
              <a:rPr lang="en-GB" sz="2800" dirty="0"/>
              <a:t>Allow to configure use of Yard Move and Personal Conveyance – on/off</a:t>
            </a:r>
          </a:p>
          <a:p>
            <a:pPr>
              <a:buFont typeface="Wingdings" panose="05000000000000000000" pitchFamily="2" charset="2"/>
              <a:buChar char="q"/>
            </a:pPr>
            <a:r>
              <a:rPr lang="en-GB" sz="2800" dirty="0"/>
              <a:t>Allow Driver to Edit and back office </a:t>
            </a:r>
            <a:br>
              <a:rPr lang="en-GB" sz="2800" dirty="0"/>
            </a:br>
            <a:r>
              <a:rPr lang="en-GB" sz="2800" dirty="0"/>
              <a:t>to suggest edits – driver has control</a:t>
            </a:r>
          </a:p>
          <a:p>
            <a:pPr>
              <a:buFont typeface="Wingdings" panose="05000000000000000000" pitchFamily="2" charset="2"/>
              <a:buChar char="q"/>
            </a:pPr>
            <a:r>
              <a:rPr lang="en-GB" sz="2800" dirty="0"/>
              <a:t>Intermediate position reports each hour when driving</a:t>
            </a:r>
          </a:p>
          <a:p>
            <a:endParaRPr lang="en-US" dirty="0"/>
          </a:p>
        </p:txBody>
      </p:sp>
    </p:spTree>
    <p:extLst>
      <p:ext uri="{BB962C8B-B14F-4D97-AF65-F5344CB8AC3E}">
        <p14:creationId xmlns:p14="http://schemas.microsoft.com/office/powerpoint/2010/main" val="286216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sp>
        <p:nvSpPr>
          <p:cNvPr id="4" name="Title 3"/>
          <p:cNvSpPr>
            <a:spLocks noGrp="1"/>
          </p:cNvSpPr>
          <p:nvPr>
            <p:ph type="title"/>
          </p:nvPr>
        </p:nvSpPr>
        <p:spPr>
          <a:xfrm>
            <a:off x="1024709" y="266545"/>
            <a:ext cx="10058400" cy="699693"/>
          </a:xfrm>
        </p:spPr>
        <p:txBody>
          <a:bodyPr>
            <a:normAutofit/>
          </a:bodyPr>
          <a:lstStyle/>
          <a:p>
            <a:r>
              <a:rPr lang="en-US" dirty="0"/>
              <a:t>Display Options in Final Rule Increase</a:t>
            </a:r>
          </a:p>
        </p:txBody>
      </p:sp>
      <p:sp>
        <p:nvSpPr>
          <p:cNvPr id="14" name="Content Placeholder 2"/>
          <p:cNvSpPr txBox="1">
            <a:spLocks/>
          </p:cNvSpPr>
          <p:nvPr/>
        </p:nvSpPr>
        <p:spPr>
          <a:xfrm>
            <a:off x="1889370" y="1037667"/>
            <a:ext cx="8112679" cy="4915948"/>
          </a:xfrm>
          <a:prstGeom prst="rect">
            <a:avLst/>
          </a:prstGeom>
        </p:spPr>
        <p:txBody>
          <a:bodyPr vert="horz" lIns="121920" tIns="60960" rIns="121920" bIns="60960" rtlCol="0">
            <a:normAutofit/>
          </a:bodyPr>
          <a:lstStyle>
            <a:lvl1pPr marL="0" indent="0" algn="l" defTabSz="457200" rtl="0" eaLnBrk="1" latinLnBrk="0" hangingPunct="1">
              <a:spcBef>
                <a:spcPct val="20000"/>
              </a:spcBef>
              <a:buClr>
                <a:srgbClr val="F8991D"/>
              </a:buClr>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Courier New"/>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Wingdings" charset="2"/>
              <a:buChar char="²"/>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733" b="1">
              <a:solidFill>
                <a:srgbClr val="FFC000"/>
              </a:solidFill>
            </a:endParaRPr>
          </a:p>
          <a:p>
            <a:endParaRPr lang="en-US" sz="3733"/>
          </a:p>
          <a:p>
            <a:endParaRPr lang="en-US" sz="3733"/>
          </a:p>
          <a:p>
            <a:endParaRPr lang="en-US" sz="3733"/>
          </a:p>
          <a:p>
            <a:endParaRPr lang="en-US" sz="3733" dirty="0"/>
          </a:p>
        </p:txBody>
      </p:sp>
      <p:pic>
        <p:nvPicPr>
          <p:cNvPr id="15" name="Picture 14"/>
          <p:cNvPicPr>
            <a:picLocks noChangeAspect="1"/>
          </p:cNvPicPr>
          <p:nvPr/>
        </p:nvPicPr>
        <p:blipFill>
          <a:blip r:embed="rId2"/>
          <a:stretch>
            <a:fillRect/>
          </a:stretch>
        </p:blipFill>
        <p:spPr>
          <a:xfrm>
            <a:off x="1024708" y="1538635"/>
            <a:ext cx="10557691" cy="4600908"/>
          </a:xfrm>
          <a:prstGeom prst="rect">
            <a:avLst/>
          </a:prstGeom>
        </p:spPr>
      </p:pic>
      <p:sp>
        <p:nvSpPr>
          <p:cNvPr id="16" name="Up Arrow 15"/>
          <p:cNvSpPr/>
          <p:nvPr/>
        </p:nvSpPr>
        <p:spPr>
          <a:xfrm rot="18644651">
            <a:off x="7399692" y="2709017"/>
            <a:ext cx="643229" cy="2806184"/>
          </a:xfrm>
          <a:prstGeom prst="upArrow">
            <a:avLst/>
          </a:prstGeom>
          <a:gradFill>
            <a:gsLst>
              <a:gs pos="0">
                <a:schemeClr val="accent1">
                  <a:tint val="100000"/>
                  <a:shade val="100000"/>
                  <a:satMod val="130000"/>
                  <a:alpha val="3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600" b="1" dirty="0">
                <a:solidFill>
                  <a:schemeClr val="tx1"/>
                </a:solidFill>
              </a:rPr>
              <a:t>PC shown on off duty line</a:t>
            </a:r>
          </a:p>
        </p:txBody>
      </p:sp>
      <p:sp>
        <p:nvSpPr>
          <p:cNvPr id="17" name="Up Arrow 16"/>
          <p:cNvSpPr/>
          <p:nvPr/>
        </p:nvSpPr>
        <p:spPr>
          <a:xfrm rot="1492178">
            <a:off x="4433924" y="3185247"/>
            <a:ext cx="812397" cy="1853728"/>
          </a:xfrm>
          <a:prstGeom prst="upArrow">
            <a:avLst/>
          </a:prstGeom>
          <a:gradFill>
            <a:gsLst>
              <a:gs pos="0">
                <a:schemeClr val="accent1">
                  <a:tint val="100000"/>
                  <a:shade val="100000"/>
                  <a:satMod val="130000"/>
                  <a:alpha val="3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b="1" dirty="0">
                <a:solidFill>
                  <a:schemeClr val="tx1"/>
                </a:solidFill>
              </a:rPr>
              <a:t>Yard Move shown on dut</a:t>
            </a:r>
            <a:r>
              <a:rPr lang="en-US" sz="1600" dirty="0">
                <a:solidFill>
                  <a:schemeClr val="tx2">
                    <a:lumMod val="85000"/>
                    <a:lumOff val="15000"/>
                  </a:schemeClr>
                </a:solidFill>
              </a:rPr>
              <a:t>y</a:t>
            </a:r>
          </a:p>
        </p:txBody>
      </p:sp>
    </p:spTree>
    <p:extLst>
      <p:ext uri="{BB962C8B-B14F-4D97-AF65-F5344CB8AC3E}">
        <p14:creationId xmlns:p14="http://schemas.microsoft.com/office/powerpoint/2010/main" val="305945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1" y="274639"/>
            <a:ext cx="8509001" cy="1143000"/>
          </a:xfrm>
        </p:spPr>
        <p:txBody>
          <a:bodyPr>
            <a:normAutofit/>
          </a:bodyPr>
          <a:lstStyle/>
          <a:p>
            <a:r>
              <a:rPr lang="en-US" dirty="0">
                <a:solidFill>
                  <a:srgbClr val="F8991D"/>
                </a:solidFill>
              </a:rPr>
              <a:t>Auto Duty Status &amp; Yard Move</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q"/>
            </a:pPr>
            <a:r>
              <a:rPr lang="en-US" sz="3200" dirty="0">
                <a:solidFill>
                  <a:srgbClr val="6E6E6E"/>
                </a:solidFill>
              </a:rPr>
              <a:t>Drive – From any other duty status to Drive when motion is detected and the speed reaches a maximum of 5 MPH </a:t>
            </a:r>
          </a:p>
          <a:p>
            <a:pPr marL="1474412" lvl="1" indent="-285750">
              <a:buFont typeface="Wingdings" panose="05000000000000000000" pitchFamily="2" charset="2"/>
              <a:buChar char="q"/>
            </a:pPr>
            <a:r>
              <a:rPr lang="en-US" sz="3200" dirty="0">
                <a:solidFill>
                  <a:srgbClr val="6E6E6E"/>
                </a:solidFill>
              </a:rPr>
              <a:t>There is NO TIME / NOR DISTANCE consideration</a:t>
            </a:r>
          </a:p>
          <a:p>
            <a:pPr>
              <a:buFont typeface="Wingdings" panose="05000000000000000000" pitchFamily="2" charset="2"/>
              <a:buChar char="q"/>
            </a:pPr>
            <a:r>
              <a:rPr lang="en-US" sz="3200" dirty="0">
                <a:solidFill>
                  <a:srgbClr val="6E6E6E"/>
                </a:solidFill>
              </a:rPr>
              <a:t>On-Duty – From Drive after 5 minutes of no detected motion and after 1 minute of driver being prompted</a:t>
            </a:r>
          </a:p>
          <a:p>
            <a:pPr>
              <a:spcBef>
                <a:spcPts val="600"/>
              </a:spcBef>
              <a:buFont typeface="Wingdings" panose="05000000000000000000" pitchFamily="2" charset="2"/>
              <a:buChar char="q"/>
            </a:pPr>
            <a:r>
              <a:rPr lang="en-US" sz="3200" dirty="0">
                <a:solidFill>
                  <a:srgbClr val="6E6E6E"/>
                </a:solidFill>
              </a:rPr>
              <a:t>Yard Move – this an event that the driver puts themselves in as a duty status</a:t>
            </a:r>
          </a:p>
          <a:p>
            <a:pPr>
              <a:spcBef>
                <a:spcPts val="600"/>
              </a:spcBef>
              <a:buFont typeface="Wingdings" panose="05000000000000000000" pitchFamily="2" charset="2"/>
              <a:buChar char="q"/>
            </a:pPr>
            <a:r>
              <a:rPr lang="en-US" sz="3200" dirty="0">
                <a:solidFill>
                  <a:srgbClr val="6E6E6E"/>
                </a:solidFill>
              </a:rPr>
              <a:t>In RODS it is to be recorded as “on duty” time and NOT DRIVE</a:t>
            </a:r>
          </a:p>
          <a:p>
            <a:endParaRPr lang="en-US" sz="2100" u="sng" dirty="0">
              <a:solidFill>
                <a:srgbClr val="F8991D"/>
              </a:solidFill>
            </a:endParaRPr>
          </a:p>
        </p:txBody>
      </p:sp>
    </p:spTree>
    <p:extLst>
      <p:ext uri="{BB962C8B-B14F-4D97-AF65-F5344CB8AC3E}">
        <p14:creationId xmlns:p14="http://schemas.microsoft.com/office/powerpoint/2010/main" val="48842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Elaine Chao</a:t>
            </a:r>
            <a:br>
              <a:rPr lang="en-US" dirty="0"/>
            </a:br>
            <a:r>
              <a:rPr lang="en-US" dirty="0"/>
              <a:t>Secretary of Transportation</a:t>
            </a:r>
          </a:p>
        </p:txBody>
      </p:sp>
      <p:sp>
        <p:nvSpPr>
          <p:cNvPr id="3" name="Content Placeholder 2"/>
          <p:cNvSpPr>
            <a:spLocks noGrp="1"/>
          </p:cNvSpPr>
          <p:nvPr>
            <p:ph idx="1"/>
          </p:nvPr>
        </p:nvSpPr>
        <p:spPr>
          <a:xfrm>
            <a:off x="1097280" y="2929180"/>
            <a:ext cx="10058400" cy="3123277"/>
          </a:xfrm>
        </p:spPr>
        <p:txBody>
          <a:bodyPr>
            <a:normAutofit fontScale="77500" lnSpcReduction="20000"/>
          </a:bodyPr>
          <a:lstStyle/>
          <a:p>
            <a:r>
              <a:rPr lang="en-US" sz="3300" dirty="0"/>
              <a:t>On Tuesday, the full Senate considered, and voted to confirm, the nomination of Elaine Chao to be the 18th Secretary of Transportation. Secretary Chao’s nomination was agreed to by a vote of 93 to 6, with her husband Majority Leader Mitch McConnell (R-KY) abstaining from voting. Of additional note, the 6 nay votes were not in opposition to Secretary Chao, who has enjoyed widespread and overwhelming support from the Senate, but were protest votes in opposition to President Trump’s travel ban executive order.</a:t>
            </a:r>
          </a:p>
          <a:p>
            <a:endParaRPr lang="en-US" dirty="0"/>
          </a:p>
          <a:p>
            <a:r>
              <a:rPr lang="en-US" dirty="0"/>
              <a:t>TT 2-3-17</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930" y="286603"/>
            <a:ext cx="1809750" cy="2495550"/>
          </a:xfrm>
          <a:prstGeom prst="rect">
            <a:avLst/>
          </a:prstGeom>
        </p:spPr>
      </p:pic>
    </p:spTree>
    <p:extLst>
      <p:ext uri="{BB962C8B-B14F-4D97-AF65-F5344CB8AC3E}">
        <p14:creationId xmlns:p14="http://schemas.microsoft.com/office/powerpoint/2010/main" val="348335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Topics</a:t>
            </a:r>
          </a:p>
        </p:txBody>
      </p:sp>
      <p:sp>
        <p:nvSpPr>
          <p:cNvPr id="3" name="Content Placeholder 2"/>
          <p:cNvSpPr>
            <a:spLocks noGrp="1"/>
          </p:cNvSpPr>
          <p:nvPr>
            <p:ph idx="1"/>
          </p:nvPr>
        </p:nvSpPr>
        <p:spPr>
          <a:xfrm>
            <a:off x="1097280" y="1845734"/>
            <a:ext cx="10058400" cy="3147180"/>
          </a:xfrm>
        </p:spPr>
        <p:txBody>
          <a:bodyPr>
            <a:normAutofit/>
          </a:bodyPr>
          <a:lstStyle/>
          <a:p>
            <a:pPr>
              <a:buFont typeface="Wingdings" panose="05000000000000000000" pitchFamily="2" charset="2"/>
              <a:buChar char="q"/>
            </a:pPr>
            <a:r>
              <a:rPr lang="en-US" sz="4000" dirty="0"/>
              <a:t>Autonomous Regulation </a:t>
            </a:r>
          </a:p>
          <a:p>
            <a:pPr>
              <a:buFont typeface="Wingdings" panose="05000000000000000000" pitchFamily="2" charset="2"/>
              <a:buChar char="q"/>
            </a:pPr>
            <a:r>
              <a:rPr lang="en-US" sz="4000" dirty="0"/>
              <a:t>Infrastructure</a:t>
            </a:r>
          </a:p>
          <a:p>
            <a:pPr>
              <a:buFont typeface="Wingdings" panose="05000000000000000000" pitchFamily="2" charset="2"/>
              <a:buChar char="q"/>
            </a:pPr>
            <a:r>
              <a:rPr lang="en-US" sz="4000" dirty="0"/>
              <a:t>Oxycodone, Hydrocodone, Other Opioids Testing</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180" y="137160"/>
            <a:ext cx="2857500" cy="1600200"/>
          </a:xfrm>
          <a:prstGeom prst="rect">
            <a:avLst/>
          </a:prstGeom>
        </p:spPr>
      </p:pic>
    </p:spTree>
    <p:extLst>
      <p:ext uri="{BB962C8B-B14F-4D97-AF65-F5344CB8AC3E}">
        <p14:creationId xmlns:p14="http://schemas.microsoft.com/office/powerpoint/2010/main" val="74616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Topics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400" dirty="0"/>
              <a:t>Entry Level Driver Training Rule</a:t>
            </a:r>
          </a:p>
          <a:p>
            <a:pPr>
              <a:buFont typeface="Wingdings" panose="05000000000000000000" pitchFamily="2" charset="2"/>
              <a:buChar char="q"/>
            </a:pPr>
            <a:r>
              <a:rPr lang="en-US" sz="4400" dirty="0"/>
              <a:t>Heavy Vehicle Speed Limiters</a:t>
            </a:r>
          </a:p>
          <a:p>
            <a:pPr>
              <a:buFont typeface="Wingdings" panose="05000000000000000000" pitchFamily="2" charset="2"/>
              <a:buChar char="q"/>
            </a:pPr>
            <a:r>
              <a:rPr lang="en-US" sz="4400" dirty="0"/>
              <a:t>Carrier Safety Fitness Determination (SFD)</a:t>
            </a:r>
          </a:p>
          <a:p>
            <a:pPr marL="0" indent="0">
              <a:buNone/>
            </a:pP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57" y="216643"/>
            <a:ext cx="2876550" cy="1590675"/>
          </a:xfrm>
          <a:prstGeom prst="rect">
            <a:avLst/>
          </a:prstGeom>
        </p:spPr>
      </p:pic>
    </p:spTree>
    <p:extLst>
      <p:ext uri="{BB962C8B-B14F-4D97-AF65-F5344CB8AC3E}">
        <p14:creationId xmlns:p14="http://schemas.microsoft.com/office/powerpoint/2010/main" val="283875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Topics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400" dirty="0"/>
              <a:t>Sleep Apnea</a:t>
            </a:r>
          </a:p>
          <a:p>
            <a:pPr>
              <a:buFont typeface="Wingdings" panose="05000000000000000000" pitchFamily="2" charset="2"/>
              <a:buChar char="q"/>
            </a:pPr>
            <a:r>
              <a:rPr lang="en-US" sz="4400" dirty="0"/>
              <a:t>Drug &amp; Alcohol Clearinghouse</a:t>
            </a:r>
          </a:p>
          <a:p>
            <a:pPr>
              <a:buFont typeface="Wingdings" panose="05000000000000000000" pitchFamily="2" charset="2"/>
              <a:buChar char="q"/>
            </a:pPr>
            <a:r>
              <a:rPr lang="en-US" sz="4400" dirty="0"/>
              <a:t>Hair Testing</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961" y="40454"/>
            <a:ext cx="2572719" cy="1696906"/>
          </a:xfrm>
          <a:prstGeom prst="rect">
            <a:avLst/>
          </a:prstGeom>
        </p:spPr>
      </p:pic>
    </p:spTree>
    <p:extLst>
      <p:ext uri="{BB962C8B-B14F-4D97-AF65-F5344CB8AC3E}">
        <p14:creationId xmlns:p14="http://schemas.microsoft.com/office/powerpoint/2010/main" val="136532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Topics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400" dirty="0"/>
              <a:t>OSHA</a:t>
            </a:r>
          </a:p>
          <a:p>
            <a:pPr>
              <a:buFont typeface="Wingdings" panose="05000000000000000000" pitchFamily="2" charset="2"/>
              <a:buChar char="q"/>
            </a:pPr>
            <a:r>
              <a:rPr lang="en-US" sz="4400" dirty="0"/>
              <a:t>EPA</a:t>
            </a:r>
          </a:p>
          <a:p>
            <a:pPr>
              <a:buFont typeface="Wingdings" panose="05000000000000000000" pitchFamily="2" charset="2"/>
              <a:buChar char="q"/>
            </a:pPr>
            <a:r>
              <a:rPr lang="en-US" sz="4400" dirty="0"/>
              <a:t>Less Enforcement</a:t>
            </a:r>
          </a:p>
          <a:p>
            <a:pPr>
              <a:buFont typeface="Wingdings" panose="05000000000000000000" pitchFamily="2" charset="2"/>
              <a:buChar char="q"/>
            </a:pPr>
            <a:r>
              <a:rPr lang="en-US" sz="4400" dirty="0"/>
              <a:t>2 for 1</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03653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867"/>
            <a:ext cx="10058400" cy="1450757"/>
          </a:xfrm>
        </p:spPr>
        <p:txBody>
          <a:bodyPr>
            <a:normAutofit/>
          </a:bodyPr>
          <a:lstStyle/>
          <a:p>
            <a:r>
              <a:rPr lang="en-US" dirty="0">
                <a:effectLst/>
              </a:rPr>
              <a:t>Future of ELD Mandate</a:t>
            </a:r>
            <a:endParaRPr lang="en-US" dirty="0"/>
          </a:p>
        </p:txBody>
      </p:sp>
      <p:sp>
        <p:nvSpPr>
          <p:cNvPr id="3" name="Content Placeholder 2"/>
          <p:cNvSpPr>
            <a:spLocks noGrp="1"/>
          </p:cNvSpPr>
          <p:nvPr>
            <p:ph idx="1"/>
          </p:nvPr>
        </p:nvSpPr>
        <p:spPr>
          <a:xfrm>
            <a:off x="838200" y="1825624"/>
            <a:ext cx="10515600" cy="4793289"/>
          </a:xfrm>
        </p:spPr>
        <p:txBody>
          <a:bodyPr>
            <a:normAutofit/>
          </a:bodyPr>
          <a:lstStyle/>
          <a:p>
            <a:r>
              <a:rPr lang="en-US" sz="2800" dirty="0">
                <a:effectLst/>
              </a:rPr>
              <a:t>Given that the ELD rule was mandated under a GOP House majority (in 2012), it is highly improbable the new Congress will move to roll it back. It’s just as unlikely that the latest legal challenge to the rule brought by the Owner-Operator Independent Drivers Association will succeed. In October, a three-judge panel ruled against OOIDA in its lawsuit against FMCSA, which claimed the rule violation truck drivers’ Fourth Amendment rights of privacy. OOIDDA’s latest petition calls for a full court to hear the case.</a:t>
            </a:r>
          </a:p>
          <a:p>
            <a:endParaRPr lang="en-US" dirty="0">
              <a:effectLst/>
            </a:endParaRPr>
          </a:p>
          <a:p>
            <a:r>
              <a:rPr lang="en-US" dirty="0"/>
              <a:t>Heavy Duty Magazine 12-29-16</a:t>
            </a:r>
          </a:p>
        </p:txBody>
      </p:sp>
    </p:spTree>
    <p:extLst>
      <p:ext uri="{BB962C8B-B14F-4D97-AF65-F5344CB8AC3E}">
        <p14:creationId xmlns:p14="http://schemas.microsoft.com/office/powerpoint/2010/main" val="313145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Started Implementing ELD’s?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400" dirty="0"/>
              <a:t>Choose Vendor</a:t>
            </a:r>
          </a:p>
          <a:p>
            <a:pPr>
              <a:buFont typeface="Wingdings" panose="05000000000000000000" pitchFamily="2" charset="2"/>
              <a:buChar char="q"/>
            </a:pPr>
            <a:r>
              <a:rPr lang="en-US" sz="4400" dirty="0"/>
              <a:t>Driver Training</a:t>
            </a:r>
          </a:p>
          <a:p>
            <a:pPr>
              <a:buFont typeface="Wingdings" panose="05000000000000000000" pitchFamily="2" charset="2"/>
              <a:buChar char="q"/>
            </a:pPr>
            <a:r>
              <a:rPr lang="en-US" sz="4400" dirty="0"/>
              <a:t>Driver Turnover</a:t>
            </a:r>
          </a:p>
          <a:p>
            <a:pPr>
              <a:buFont typeface="Wingdings" panose="05000000000000000000" pitchFamily="2" charset="2"/>
              <a:buChar char="q"/>
            </a:pPr>
            <a:r>
              <a:rPr lang="en-US" sz="4400" dirty="0"/>
              <a:t>Administration – Training Back Office</a:t>
            </a:r>
          </a:p>
          <a:p>
            <a:pPr marL="0" indent="0">
              <a:buNone/>
            </a:pPr>
            <a:endParaRPr lang="en-US" sz="4400" dirty="0"/>
          </a:p>
          <a:p>
            <a:endParaRPr lang="en-US" dirty="0"/>
          </a:p>
          <a:p>
            <a:endParaRPr lang="en-US" dirty="0"/>
          </a:p>
          <a:p>
            <a:endParaRPr lang="en-US" dirty="0"/>
          </a:p>
        </p:txBody>
      </p:sp>
    </p:spTree>
    <p:extLst>
      <p:ext uri="{BB962C8B-B14F-4D97-AF65-F5344CB8AC3E}">
        <p14:creationId xmlns:p14="http://schemas.microsoft.com/office/powerpoint/2010/main" val="124210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Started Implementing ELD’s?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dirty="0"/>
              <a:t>Vendor Updates to be Compliant</a:t>
            </a:r>
          </a:p>
          <a:p>
            <a:pPr>
              <a:buFont typeface="Wingdings" panose="05000000000000000000" pitchFamily="2" charset="2"/>
              <a:buChar char="q"/>
            </a:pPr>
            <a:r>
              <a:rPr lang="en-US" sz="4000" dirty="0"/>
              <a:t>Customers</a:t>
            </a:r>
          </a:p>
          <a:p>
            <a:pPr>
              <a:buFont typeface="Wingdings" panose="05000000000000000000" pitchFamily="2" charset="2"/>
              <a:buChar char="q"/>
            </a:pPr>
            <a:r>
              <a:rPr lang="en-US" sz="4000" dirty="0"/>
              <a:t>Exemptions</a:t>
            </a:r>
          </a:p>
          <a:p>
            <a:pPr lvl="1">
              <a:buFont typeface="Wingdings" panose="05000000000000000000" pitchFamily="2" charset="2"/>
              <a:buChar char="q"/>
            </a:pPr>
            <a:r>
              <a:rPr lang="en-US" sz="4000" dirty="0"/>
              <a:t>Truck Year</a:t>
            </a:r>
          </a:p>
          <a:p>
            <a:pPr lvl="1">
              <a:buFont typeface="Wingdings" panose="05000000000000000000" pitchFamily="2" charset="2"/>
              <a:buChar char="q"/>
            </a:pPr>
            <a:r>
              <a:rPr lang="en-US" sz="4000" dirty="0"/>
              <a:t>100 Air Mile Radius, &gt; 8 days in 30 day period</a:t>
            </a:r>
          </a:p>
          <a:p>
            <a:endParaRPr lang="en-US" dirty="0"/>
          </a:p>
          <a:p>
            <a:endParaRPr lang="en-US" dirty="0"/>
          </a:p>
          <a:p>
            <a:endParaRPr lang="en-US" dirty="0"/>
          </a:p>
        </p:txBody>
      </p:sp>
    </p:spTree>
    <p:extLst>
      <p:ext uri="{BB962C8B-B14F-4D97-AF65-F5344CB8AC3E}">
        <p14:creationId xmlns:p14="http://schemas.microsoft.com/office/powerpoint/2010/main" val="10549549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105</TotalTime>
  <Words>463</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vt:lpstr>
      <vt:lpstr>Avenir Medium</vt:lpstr>
      <vt:lpstr>Calibri</vt:lpstr>
      <vt:lpstr>Calibri Light</vt:lpstr>
      <vt:lpstr>Wingdings</vt:lpstr>
      <vt:lpstr>Retrospect</vt:lpstr>
      <vt:lpstr>Regulatory and ELD Update</vt:lpstr>
      <vt:lpstr>Elaine Chao Secretary of Transportation</vt:lpstr>
      <vt:lpstr>Regulatory Topics</vt:lpstr>
      <vt:lpstr>Regulatory Topics</vt:lpstr>
      <vt:lpstr>Regulatory Topics</vt:lpstr>
      <vt:lpstr>Regulatory Topics</vt:lpstr>
      <vt:lpstr>Future of ELD Mandate</vt:lpstr>
      <vt:lpstr>Have You Started Implementing ELD’s?</vt:lpstr>
      <vt:lpstr>Have You Started Implementing ELD’s?</vt:lpstr>
      <vt:lpstr>ELD Mandate Final Timeline</vt:lpstr>
      <vt:lpstr>ELD MANDATE – 3 Most Important items</vt:lpstr>
      <vt:lpstr>Key Items in the ELD Mandate</vt:lpstr>
      <vt:lpstr>Display Options in Final Rule Increase</vt:lpstr>
      <vt:lpstr>Auto Duty Status &amp; Yard Move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Marsicano</dc:creator>
  <cp:lastModifiedBy>Fred Marsicano</cp:lastModifiedBy>
  <cp:revision>15</cp:revision>
  <dcterms:created xsi:type="dcterms:W3CDTF">2017-01-09T15:47:49Z</dcterms:created>
  <dcterms:modified xsi:type="dcterms:W3CDTF">2017-02-06T23:48:41Z</dcterms:modified>
</cp:coreProperties>
</file>